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96" r:id="rId4"/>
    <p:sldId id="301" r:id="rId5"/>
    <p:sldId id="266" r:id="rId6"/>
    <p:sldId id="279" r:id="rId7"/>
    <p:sldId id="292" r:id="rId8"/>
    <p:sldId id="272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1536041944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632070"/>
      </p:ext>
    </p:extLst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337340"/>
      </p:ext>
    </p:extLst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06104"/>
      </p:ext>
    </p:extLst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346088"/>
      </p:ext>
    </p:extLst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107538"/>
      </p:ext>
    </p:extLst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575519"/>
      </p:ext>
    </p:extLst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974563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89450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699757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992156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72401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262978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64868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20714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238566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27826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 advClick="0" advTm="10000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72812" TargetMode="External"/><Relationship Id="rId7" Type="http://schemas.openxmlformats.org/officeDocument/2006/relationships/hyperlink" Target="https://www.iprbookshop.ru/77033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urait.ru/bcode/477969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e.lanbook.com/book/58329" TargetMode="External"/><Relationship Id="rId7" Type="http://schemas.openxmlformats.org/officeDocument/2006/relationships/hyperlink" Target="https://www.iprbookshop.ru/26760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iprbookshop.ru/32054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iprbookshop.ru/4449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bookshop.ru/66128.html" TargetMode="External"/><Relationship Id="rId7" Type="http://schemas.openxmlformats.org/officeDocument/2006/relationships/hyperlink" Target="https://e.lanbook.com/book/15537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iprbookshop.ru/47808.htm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bookshop.ru/90107.html" TargetMode="External"/><Relationship Id="rId7" Type="http://schemas.openxmlformats.org/officeDocument/2006/relationships/hyperlink" Target="https://urait.ru/bcode/47456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e.lanbook.com/book/163517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4714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.lanbook.com/book/9292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.lanbook.com/book/114253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e.lanbook.com/book/1641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458200" cy="34721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ЛОГОПЕДИЧЕСКАЯ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Виртуальная выставка</a:t>
            </a:r>
            <a:endParaRPr lang="ru-RU" sz="27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532440" cy="2448272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Дети с речевыми нарушениями нуждаются в том, чтобы комплексное коррекционное воздействие было начато как можно раньше. Дошкольный возраст наиболее благоприятен для развития и формирования речи у детей. </a:t>
            </a:r>
            <a:br>
              <a:rPr lang="ru-RU" sz="2200" dirty="0" smtClean="0"/>
            </a:br>
            <a:r>
              <a:rPr lang="ru-RU" sz="2200" dirty="0" smtClean="0"/>
              <a:t>Логопеду необходимо иметь ясное представление о структуре дефекта, о системе коррекционной работы, о взаимодействии специалистов ДОУ и роли родителей в этой работе.</a:t>
            </a:r>
            <a:endParaRPr lang="ru-RU" sz="2200" dirty="0"/>
          </a:p>
        </p:txBody>
      </p:sp>
      <p:pic>
        <p:nvPicPr>
          <p:cNvPr id="3" name="Рисунок 2" descr="602d3dc42efbb7.77806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40968"/>
            <a:ext cx="4788024" cy="3223936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812Ахметзянова Лог атла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1152128" cy="15987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332656"/>
            <a:ext cx="482453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Ахметзянова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А. И. Логопедический атлас (периферический речевой аппарат) : учебное пособие / А. 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Ахметзянова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Т.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Корнийченко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Л. Н. Суздальцева. — Казань : КФУ, 2016. — 52 с. — ISBN 978-5-00019-509-3.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https://e.lanbook.com/book/72812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250" y="2314485"/>
            <a:ext cx="1438781" cy="2085013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857194" y="2636912"/>
            <a:ext cx="467524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Шашкина, Г. Р.  Логопедическая работа с дошкольниками : учебное пособие для вузов / Г. Р. Шашкина, Л. П. Зернова, И. А. Зимина. — Москва : Издательство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2021. — 247 с. — (Высшее образование). — ISBN 978-5-534-14591-5. — Текст : электронный // ЭБС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URL: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https://urait.ru/bcode/477969</a:t>
            </a:r>
            <a:r>
              <a:rPr lang="en-US" sz="16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  <a:p>
            <a:pPr>
              <a:buFont typeface="Arial"/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725718"/>
            <a:ext cx="1298561" cy="1871634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851920" y="4509120"/>
            <a:ext cx="48245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Григоренко, Н. Ю. Введение в логопедическую специальность. Логопедическая работа по преодолению нарушений звукопроизношения : учебно-методическое пособие / Н. Ю. Григоренко, Ю. А. Покровская. — Москва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Логомаг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2015. — 200 c. — ISBN 978-5-905025-12-9.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https://www.iprbookshop.ru/77033.html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8329.Ланина Лог диагн и корр речи у де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2714" y="116632"/>
            <a:ext cx="1037848" cy="14401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16632"/>
            <a:ext cx="4680520" cy="136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Ланина, Е. М. Логопедическая диагностика и коррекция дизартрии у детей : учебное пособие / Е. М. Ланина, М. Л. Симкин. — Кемерово 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2013. — 164 с. — ISBN 978-5-8353-1609-0. — Текст : электронный // Лань : электронно-библиотечная система. — URL: 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https://e.lanbook.com/book/58329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911" y="1718810"/>
            <a:ext cx="1066207" cy="1512168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195936" y="1664804"/>
            <a:ext cx="47076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Гирилюк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Н. Логопедическая работа с детьми младенческого и раннего возраста : электронное учебно-методическое пособие к курсу «Технология ранней коррекционной помощи» / Т.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Гирилюк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Пермь : Пермский государственный гуманитарно-педагогический университет, 2011. — 180 c. — Текст : электронный // Электронно-библиотечная система IPR BOOKS :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https://www.iprbookshop.ru/32054.html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2714" y="3392996"/>
            <a:ext cx="1019593" cy="1608449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123928" y="3501009"/>
            <a:ext cx="48516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Лопатина, Л. В. Логопедическая работа по развитию восприятия устной речи дошкольниками с задержкой психического развития : учебное пособие / Л. В. Лопатина, О. В. Иванова. — Санкт-Петербург : КАРО, 2007. — 176 c. — ISBN 978-5-89815-883-5. — Текст : электронный // Электронно-библиотечная система IPR BOOKS : [сайт]. —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1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https://www.iprbookshop.ru/26760.html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>
              <a:buFont typeface="Arial"/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79911" y="5157192"/>
            <a:ext cx="1048603" cy="1579001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4139952" y="5157192"/>
            <a:ext cx="492365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Илюк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М. А. Логопедическая работа с дошкольниками в детском доме / М. А.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Илюк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— Санкт-Петербург : КАРО, 2008. — 208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— ISBN 978-5-9925-0128-5.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https://www.iprbookshop.ru/44491.html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</p:spTree>
  </p:cSld>
  <p:clrMapOvr>
    <a:masterClrMapping/>
  </p:clrMapOvr>
  <p:transition advClick="0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128 Шевцова Формы л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39"/>
            <a:ext cx="1080120" cy="153377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60648"/>
            <a:ext cx="4343400" cy="165618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Шеховцова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С. Формы логопедической работы : учебное пособие / Т.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Шеховцова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Ставрополь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Северо-Кавказский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федеральный университет, 2016. — 120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Текст : электронный // Электронно-библиотечная система IPR BOOKS : [сайт]. —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https://www.iprbookshop.ru/66128.html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348880"/>
            <a:ext cx="1179512" cy="1680948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139952" y="2348880"/>
            <a:ext cx="4343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Гревцева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 В. Логопедический тренинг / Е.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Гревцева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Санкт-Петербург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СпецЛит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2002. — 144 c. — ISBN 5-299-00214-9.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https://www.iprbookshop.ru/47808.html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581128"/>
            <a:ext cx="1349921" cy="1910544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4139952" y="4653136"/>
            <a:ext cx="465066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Борозинец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Н. М. Логопедические технологии : учебное пособие / Н.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Борозинец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Шеховцова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Ставрополь : СКФУ, 2014. — 256 с. — Текст : электронный // Лань : электронно-библиотечная система. — URL: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https://e.lanbook.com/book/155371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>
              <a:buFont typeface="Arial"/>
              <a:buNone/>
            </a:pPr>
            <a:endParaRPr lang="ru-RU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-5-4481-0469-5Архипова Лог ипсих-пед сопров разв де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1008113" cy="14113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88640"/>
            <a:ext cx="5040560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Архипова, Е. Ф. Логопедическое и психолого-педагогическое сопровождение развития детей младенческого возраста с перинатальным поражением нервной системы и детским церебральным параличом : учебно-методическое пособие / Е. Ф. Архипова. — Москва : Изд-во В. Секачев, 2019. — 180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ISBN 978-5-4481-0469-5.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https://www.iprbookshop.ru/90107.html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492896"/>
            <a:ext cx="1079086" cy="1530229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779912" y="2636912"/>
            <a:ext cx="499566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Логопедическое сопровождение детей с особыми образовательными потребностями : учебное пособие / составители А. Н. Гамаюнова [и др.]. — Саранск : МГПИ им. М.Е.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2020. — 308 с. — ISBN 978-5-8156-1194-8.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https://e.lanbook.com/book/163517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472616"/>
            <a:ext cx="1080120" cy="1889924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827748" y="4725144"/>
            <a:ext cx="4911351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Глухов, В. П.  Методика формирования навыков связных высказываний у дошкольников с общим недоразвитием речи : учебное пособие для вузов / В. П. Глухов. 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2021. — 231 с. — (Высшее образование). — ISBN 978-5-534-13118-5. — Текст : электронный // ЭБС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urait.ru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bcode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/474562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(дата обращения: 30.07.2021).</a:t>
            </a:r>
          </a:p>
          <a:p>
            <a:pPr>
              <a:buFont typeface="Arial"/>
              <a:buNone/>
            </a:pPr>
            <a:endParaRPr lang="ru-RU" sz="1400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7145Хмелькова Лог практику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68660"/>
            <a:ext cx="1152128" cy="16375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368660"/>
            <a:ext cx="513968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 В. Логопедический практикум (Общее недоразвитие речи) : учебно-методическое пособие / Е.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Киров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ВятГУ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2018. — 96 с.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https://e.lanbook.com/book/147145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222866"/>
            <a:ext cx="1174386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9597" y="4437112"/>
            <a:ext cx="1554615" cy="2011854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707904" y="2132856"/>
            <a:ext cx="49685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Пономаренко, В. А. Применение мнемотехники в логопедической работе: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стихи в картинках : учебное пособие / В. А. Пономаренко. — Москва : ФЛИНТА, 2017. — 105 с. — ISBN 978-5-9765-3004-1.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https://e.lanbook.com/book/92924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736505" y="4581128"/>
            <a:ext cx="49956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Канесева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И. Г. Артикуляционная, зрительная и пальчиковая гимнастика с примерными конспектами индивидуальных и фронтальных логопедических занятий : учебное пособие / И.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Канесева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М. 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Москва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2019. — 28 с. — ISBN 978-5-00136-061-2.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https://e.lanbook.com/book/92924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</p:spTree>
  </p:cSld>
  <p:clrMapOvr>
    <a:masterClrMapping/>
  </p:clrMapOvr>
  <p:transition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-5-9925-0189-6Приходько Лог массаж при корр дизартр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1172573" cy="18722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440668"/>
            <a:ext cx="5148064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Приходько, О. Г. Логопедический массаж при коррекции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дизартрических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нарушений речи у детей раннего и дошкольного возраста / О. Г. Приходько. — Санкт-Петербург : КАРО, 2016. — 160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ISBN 978-5-9925-0189-6. — Текст : электронный // Электронно-библиотечная система IPR BOOKS : [сайт]. — URL: https://www.iprbookshop.ru/61010.html (дата обращения: 30.07.2021). — Режим доступа: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1152244" cy="1700931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275856" y="2420888"/>
            <a:ext cx="516652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Г. А. Игровой логопедический массаж и самомассаж при коррекции речевых нарушений : учебное пособие / Г.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 А. Позднякова. — Санкт-Петербург : КАРО, 2018. — 88 с. — ISBN 978-5-9925-0876-5. — Текст : электронный // Лань : электронно-библиотечная система. — URL: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https://e.lanbook.com/book/164169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(дата обращения: 22.10.2021). — Режим доступа: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0" indent="0">
              <a:buFont typeface="Arial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653136"/>
            <a:ext cx="1255885" cy="1804572"/>
          </a:xfrm>
          <a:prstGeom prst="rect">
            <a:avLst/>
          </a:prstGeom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572272" y="4847556"/>
            <a:ext cx="5320208" cy="1605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Г. А. Логопедический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развитие выразительной речи детей 5–7 лет : учебное пособие / Г.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Л. А. Позднякова ; художник Л. А. Иванов. — Санкт-Петербург : КАРО, 2017. — 208 с. — ISBN 978-5-9925-1183-3. — Текст : электронный // Лань : электронно-библиотечная система. — URL: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https://e.lanbook.com/book/114253</a:t>
            </a:r>
            <a:r>
              <a:rPr lang="en-US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</p:spTree>
  </p:cSld>
  <p:clrMapOvr>
    <a:masterClrMapping/>
  </p:clrMapOvr>
  <p:transition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510" y="2119882"/>
            <a:ext cx="4277988" cy="28637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204864"/>
            <a:ext cx="4268299" cy="2857290"/>
          </a:xfrm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ЛОГОПЕДИЧЕСКИЕ ПОСОБИЯ СТУДЕНТОВ ДЕФЕКТОЛОГИЧЕСКОГО ФАКУЛЬТЕТА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758812"/>
      </p:ext>
    </p:extLst>
  </p:cSld>
  <p:clrMapOvr>
    <a:masterClrMapping/>
  </p:clrMapOvr>
  <p:transition advClick="0" advTm="10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595</TotalTime>
  <Words>1044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Параллакс</vt:lpstr>
      <vt:lpstr>ЛОГОПЕДИЧЕСКАЯ  РАБОТА  С   ДОШКОЛЬНИКАМИ Виртуальная выставка</vt:lpstr>
      <vt:lpstr>Дети с речевыми нарушениями нуждаются в том, чтобы комплексное коррекционное воздействие было начато как можно раньше. Дошкольный возраст наиболее благоприятен для развития и формирования речи у детей.  Логопеду необходимо иметь ясное представление о структуре дефекта, о системе коррекционной работы, о взаимодействии специалистов ДОУ и роли родителей в этой работе.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РАБОТА С ДОШКОЛЬНИКАМИ</dc:title>
  <cp:lastModifiedBy>4l</cp:lastModifiedBy>
  <cp:revision>52</cp:revision>
  <dcterms:modified xsi:type="dcterms:W3CDTF">2021-11-12T10:58:51Z</dcterms:modified>
</cp:coreProperties>
</file>