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60" r:id="rId5"/>
    <p:sldId id="257" r:id="rId6"/>
    <p:sldId id="264" r:id="rId7"/>
    <p:sldId id="269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rait.ru/bcode/47226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urait.ru/bcode/475295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rait.ru/bcode/47503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urait.ru/bcode/475091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rait.ru/bcode/475360" TargetMode="External"/><Relationship Id="rId7" Type="http://schemas.openxmlformats.org/officeDocument/2006/relationships/hyperlink" Target="https://urait.ru/bcode/47530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s://www.iprbookshop.ru/21234.html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rbookshop.ru/79777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iprbookshop.ru/26484.html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.lanbook.com/book/96346" TargetMode="External"/><Relationship Id="rId7" Type="http://schemas.openxmlformats.org/officeDocument/2006/relationships/hyperlink" Target="https://e.lanbook.com/book/96325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s://e.lanbook.com/book/96338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rbookshop.ru/44492.html" TargetMode="External"/><Relationship Id="rId7" Type="http://schemas.openxmlformats.org/officeDocument/2006/relationships/hyperlink" Target="https://e.lanbook.com/book/143756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s://www.iprbookshop.ru/61009.html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458200" cy="18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ЛОГОПЕДИЧЕСКАЯ РАБОТА С МЛАДШИМИ ШКОЛЬНИКАМИ</a:t>
            </a:r>
            <a:br>
              <a:rPr lang="ru-RU" dirty="0" smtClean="0"/>
            </a:br>
            <a:r>
              <a:rPr lang="ru-RU" sz="2800" dirty="0" smtClean="0"/>
              <a:t>виртуальная выставка</a:t>
            </a:r>
            <a:endParaRPr lang="ru-RU" sz="2800" dirty="0"/>
          </a:p>
        </p:txBody>
      </p:sp>
      <p:pic>
        <p:nvPicPr>
          <p:cNvPr id="3" name="Рисунок 2" descr="PB233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573016"/>
            <a:ext cx="3779912" cy="2834934"/>
          </a:xfrm>
          <a:prstGeom prst="rect">
            <a:avLst/>
          </a:prstGeom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352928" cy="136815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Логопедическая работа в школе занимает важное место в процессе коррекции нарушений развития. 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Наиболее распространенными речевыми расстройствами у учеников младших классов общеобразовательной и вспомогательной школ являются дефекты звукопроизношения и нарушения письменной речи.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image занятие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4824536" cy="2713802"/>
          </a:xfrm>
          <a:prstGeom prst="rect">
            <a:avLst/>
          </a:prstGeom>
        </p:spPr>
      </p:pic>
      <p:pic>
        <p:nvPicPr>
          <p:cNvPr id="4" name="Рисунок 3" descr="8Cj7gy-3L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708920"/>
            <a:ext cx="3055620" cy="3429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бложка книги ДИАГНОСТИКА РЕЧЕВЫХ НАРУШЕНИЙ ШКОЛЬНИКОВ Ахутина Т. В., Фотекова Т. А. Практическое пособие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18722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67944" y="476672"/>
            <a:ext cx="4343400" cy="21602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Ахутина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 В.  Диагностика речевых нарушений школьников : практическое пособие / Т. В.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Ахутина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 А.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Фотекова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— 3-е изд.,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 доп. — Москва : Издательство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2021. — 157 с. — (Высшее образование). — ISBN 978-5-534-06800-9. — Текст : электронный // ЭБС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[сайт]. —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urait.ru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bcode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/472267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(дата обращения: 30.07.2021).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4" descr="Логопедия: дизорфография у детей, купить, продажа, заказать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84984"/>
            <a:ext cx="17281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283968" y="3501008"/>
            <a:ext cx="4343400" cy="216024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Прищепова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И. В.  Логопедия: </a:t>
            </a:r>
            <a:r>
              <a:rPr kumimoji="0" lang="ru-RU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дизорфография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 детей : учебное пособие для вузов / И. В. </a:t>
            </a:r>
            <a:r>
              <a:rPr kumimoji="0" lang="ru-RU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Прищепова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 — Москва : Издательство </a:t>
            </a:r>
            <a:r>
              <a:rPr kumimoji="0" lang="ru-RU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2021. — 201 с. — (Высшее образование). — ISBN 978-5-534-11095-1. — Текст : электронный // ЭБС </a:t>
            </a:r>
            <a:r>
              <a:rPr kumimoji="0" lang="ru-RU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[сайт]. —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urait.ru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bcode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/475295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(дата обращения: 30.07.2021).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бложка книги ЛОГОПЕДИЯ: НАРУШЕНИЯ ПИСЬМЕННОЙ РЕЧИ У МЛАДШИХ ШКОЛЬНИКОВ Поварова И. А., Гончарова В. А. Учебное пособие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8722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139952" y="476672"/>
            <a:ext cx="4343400" cy="22322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Поварова, И. А.  Логопедия: нарушения письменной речи у младших школьников : учебное пособие для вузов / И. А. Поварова, В. А. Гончарова. — 2-е изд. — Москва : Издательство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2021. — 139 с. — (Высшее образование). — ISBN 978-5-534-09758-0. — Текст : электронный // ЭБС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[сайт]. —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urait.ru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bcode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/475030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(дата обращения: 30.07.2021).</a:t>
            </a:r>
          </a:p>
        </p:txBody>
      </p:sp>
      <p:pic>
        <p:nvPicPr>
          <p:cNvPr id="6" name="Содержимое 4" descr="Обложка книги ОСНОВЫ ЛОГОПЕДИИ: НАРУШЕНИЯ ПИСЬМЕННОЙ РЕЧИ У МЛАДШИХ ШКОЛЬНИКОВ Поварова И. А., Гончарова В. А. Учебное пособие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356992"/>
            <a:ext cx="18002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067944" y="3284984"/>
            <a:ext cx="4343400" cy="237626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Поварова, И. А.  Основы логопедии: нарушения письменной речи у младших школьников : учебное пособие для среднего профессионального образования / И. А. Поварова, В. А. Гончарова. — 2-е изд. — Москва : Издательство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2021. — 139 с. — (Профессиональное образование). — ISBN 978-5-534-10552-0. — Текст : электронный // ЭБС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[сайт]. —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URL: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urait.ru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bcode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/475091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(дата обращения: 30.07.2021).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огопедическая работа по формированию предпосылок усвоения орфографических навыков у младших школьников с общим недоразвитием речи, купить, продажа, заказать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13681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635896" y="116632"/>
            <a:ext cx="4343400" cy="20162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Прищепова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И. В.  Логопедическая работа по формированию предпосылок усвоения орфографических навыков у младших школьников с общим недоразвитием речи : монография / И. В.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Прищепова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 — Москва : Издательство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2021. — 201 с. — (Актуальные монографии). — ISBN 978-5-534-11167-5. — Текст : электронный // ЭБС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[сайт]. —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URL: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https://urait.ru/bcode/475360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(дата обращения: 30.07.2021).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4" descr="978-5-4214-0030-1Лопатина ЛР по формир выразит средст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581128"/>
            <a:ext cx="1162796" cy="1728192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635896" y="4437112"/>
            <a:ext cx="4343400" cy="223224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indent="-274320">
              <a:lnSpc>
                <a:spcPct val="120000"/>
              </a:lnSpc>
              <a:buClr>
                <a:schemeClr val="accent1"/>
              </a:buClr>
              <a:buSzPct val="70000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Лопатина, Л. В. Логопедическая работа по формированию выразительных средств речи у детей-сирот / Л. В. Лопатина, М. В. Ковалева. — Москва : ПАРАДИГМА, 2014. — 160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— ISBN 978-5-4214-0030-1. — Текст : электронный // Электронно-библиотечная система IPR BOOKS : [сайт]. —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https://www.iprbookshop.ru/21234.html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(дата обращения: 30.07.2021). — Режим доступа: для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Обложка книги ЛОГОПЕДИЧЕСКАЯ РАБОТА. УСВОЕНИЕ ОРФОГРАФИЧЕСКИХ НАВЫКОВ У МЛАДШИХ ШКОЛЬНИКОВ С ОБЩИМ НЕДОРАЗВИТИЕМ РЕЧИ Прищепова И. В. Практическое пособ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132856"/>
            <a:ext cx="1437697" cy="22471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3928" y="2276873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Прищепова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И. В.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Логопедическая работа. Усвоение орфографических навыков у младших школьников с общим недоразвитием речи : практическое пособие / И. В.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Прищепова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— Москва : Издательство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2021. — 201 с. — (Профессиональная практика). — ISBN 978-5-534-11168-2. — Текст : электронный // Образовательная платформа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[сайт]. — URL: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https://urait.ru/bcode/475303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(дата обращения: 22.10.2021).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9777 Лапп Орг лр в спец шк 8 вид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9"/>
            <a:ext cx="1673425" cy="237626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23928" y="404664"/>
            <a:ext cx="4343400" cy="21602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Лапп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Е. А. Организация логопедической работы в специальной (коррекционной) школе VIII вида : учебное пособие / Е.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Лапп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— 2-е изд. — Саратов : Вузовское образование, 2019. — 229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— ISBN 978-5-4487-0411-6. — Текст : электронный // Электронно-библиотечная система IPR BOOKS : [сайт]. — </a:t>
            </a:r>
            <a:r>
              <a:rPr lang="en-US" dirty="0" smtClean="0"/>
              <a:t>URL: </a:t>
            </a:r>
            <a:r>
              <a:rPr lang="en-US" u="sng" dirty="0" smtClean="0">
                <a:hlinkClick r:id="rId3"/>
              </a:rPr>
              <a:t>https://www.iprbookshop.ru/79777.html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(дата обращения: 30.07.2021). — Режим доступа: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4" descr="26484Холоднова Инновац подход к орг лог пом дет с нар ре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573016"/>
            <a:ext cx="1724135" cy="2448272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779912" y="3212976"/>
            <a:ext cx="4847456" cy="252028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Инновационные подходы к организации логопедической помощи детям с нарушением речи : сборник аналитических и научно-методических материалов / Л. Ф.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Холоднова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И. С. Ерохина, Ю. М. Сергеева [и др.] ; под редакцией Г. Н. Кувшинова. — Москва : Московский городской педагогический университет, 2011. — 90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— Текст : электронный // Электронно-библиотечная система IPR BOOKS : [сайт]. —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https://www.iprbookshop.ru/26484.html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(дата обращения: 30.07.2021). — Режим доступа: для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</p:txBody>
      </p:sp>
    </p:spTree>
  </p:cSld>
  <p:clrMapOvr>
    <a:masterClrMapping/>
  </p:clrMapOvr>
  <p:transition advClick="0" advTm="10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6346Азина Лог сопр мл шк с зп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1267122" cy="1872207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347864" y="260648"/>
            <a:ext cx="4932040" cy="18722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Азина, Е. Г. Логопедическое сопровождение младших школьников с ЗПР на основе использования фольклорного материала : учебное пособие / Е. Г. Азина. — Москва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2016. — 88 с. — ISBN 978-5-691-02164-0. — Текст : электронный // Лань : электронно-библиотечная система. — URL: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https://e.lanbook.com/book/96346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(дата обращения: 18.08.2021). — Режим доступа: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пользователей.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96338.Осипова конспекты программы и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276872"/>
            <a:ext cx="1401095" cy="1944216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347864" y="2132856"/>
            <a:ext cx="4824536" cy="2232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Осипова, Т. А. Конспекты, программы и планирование фронтальных коррекционно-логопедических занятий в начальных классах с детьми с ОНР : учебно-методическое пособие / Т. А. Осипова, И. А. Ларионова. — Москва :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Владос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2015. — 135 с. — ISBN 978-5-691-02092-6. — Текст : электронный // Лань : электронно-библиотечная система. — </a:t>
            </a:r>
            <a:r>
              <a:rPr lang="ru-RU" sz="1400" dirty="0" smtClean="0"/>
              <a:t>URL: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https://e.lanbook.com/book/96338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(дата обращения: 18.08.2021). — Режим доступа: для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авториз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пользователей.</a:t>
            </a:r>
          </a:p>
        </p:txBody>
      </p:sp>
      <p:pic>
        <p:nvPicPr>
          <p:cNvPr id="8" name="Содержимое 4" descr="96325.Лазаренко ЛЗ с дет с ОНР 3кл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509120"/>
            <a:ext cx="1458893" cy="2016224"/>
          </a:xfrm>
          <a:prstGeom prst="rect">
            <a:avLst/>
          </a:prstGeom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3347864" y="4653136"/>
            <a:ext cx="4559424" cy="194421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Лазаренко, Л. В. Логопедические занятия с детьми с ОНР и ФФН в начальной школе. 3 класс. Словарный запас и лексико-грамматические конструкции : учебное пособие / Л. В. Лазаренко. — Москва :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2017. — 24 с. — ISBN 978-5-691-01935-7. — Текст : электронный // Лань : электронно-библиотечная система. —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https://e.lanbook.com/book/96325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(дата обращения: 18.08.2021). — Режим доступа: для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10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78-5-9925-0082-0Быстрова Лог игры и зад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1224136" cy="195372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347864" y="116632"/>
            <a:ext cx="5112568" cy="18722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Быстрова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Г. А. Логопедические игры и задания / Г. А.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Быстрова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Э. А.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Сизова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Т. А. Шуйская. — Санкт-Петербург : КАРО, 2008. — 96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— ISBN 978-5-9925-0082-0. — Текст : электронный // Электронно-библиотечная система IPR BOOKS : [сайт]. —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25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https://www.iprbookshop.ru/44492.html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(дата обращения: 30.07.2021). — Режим доступа: для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</p:txBody>
      </p:sp>
      <p:pic>
        <p:nvPicPr>
          <p:cNvPr id="6" name="Содержимое 4" descr="978-5-9925-0940-3Меттус Лог зан со шк 1-5к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060848"/>
            <a:ext cx="1328622" cy="1944216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347864" y="1988840"/>
            <a:ext cx="5184576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buClr>
                <a:schemeClr val="accent1"/>
              </a:buClr>
              <a:buSzPct val="70000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Логопедические занятия со школьниками (1–5 класс) : программа комплексного сопровождения учащихся с нарушениями письменной речи «Я учусь учиться». Книга для логопедов, психологов, социальных педагогов / Е. В.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Меттус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А. В. Литвина, О. С.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Турта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[и др.]. — Санкт-Петербург : КАРО, 2014. — 112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— ISBN 978-5-9925-0940-3. — Текст : электронный // Электронно-библиотечная система IPR BOOKS : [сайт]. —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https://www.iprbookshop.ru/61009.html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(дата обращения: 30.07.2021). — Режим доступа: для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</p:txBody>
      </p:sp>
      <p:pic>
        <p:nvPicPr>
          <p:cNvPr id="8" name="Содержимое 4" descr="143756.Лосик Сб лог зан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365104"/>
            <a:ext cx="1319441" cy="2016224"/>
          </a:xfrm>
          <a:prstGeom prst="rect">
            <a:avLst/>
          </a:prstGeom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3347864" y="4581128"/>
            <a:ext cx="5040560" cy="1872208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Лосик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Е. Ю. Сборник логопедических занятий по исправлению нарушений письменной и устной речи у детей дошкольного и младшего школьного возраста / Е. Ю.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Лосик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— Москва : ФЛИНТА, 2020. — 154 с. — ISBN 978-5-9765-4161-0. — Текст : электронный // Лань : электронно-библиотечная система. —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ru-RU" sz="25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https://e.lanbook.com/book/143756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(дата обращения: 18.08.2021). — Режим доступа: для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авториз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пользователей.</a:t>
            </a:r>
          </a:p>
        </p:txBody>
      </p:sp>
    </p:spTree>
  </p:cSld>
  <p:clrMapOvr>
    <a:masterClrMapping/>
  </p:clrMapOvr>
  <p:transition advClick="0" advTm="10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DSC052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816424" cy="2554796"/>
          </a:xfrm>
        </p:spPr>
      </p:pic>
      <p:pic>
        <p:nvPicPr>
          <p:cNvPr id="11" name="Содержимое 10" descr="DSC0526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3981260"/>
            <a:ext cx="4032448" cy="2699407"/>
          </a:xfrm>
        </p:spPr>
      </p:pic>
      <p:sp>
        <p:nvSpPr>
          <p:cNvPr id="4" name="Прямоугольник 3"/>
          <p:cNvSpPr/>
          <p:nvPr/>
        </p:nvSpPr>
        <p:spPr>
          <a:xfrm>
            <a:off x="2123728" y="188640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ЛОГОПЕДИЧЕСКИЕ ПОСОБИЯ СТУДЕНТОВ ДЕФЕКТОЛОГИЧЕСКОГО ФАКУЛЬТЕТА</a:t>
            </a:r>
            <a:endParaRPr lang="ru-RU" dirty="0"/>
          </a:p>
        </p:txBody>
      </p:sp>
    </p:spTree>
  </p:cSld>
  <p:clrMapOvr>
    <a:masterClrMapping/>
  </p:clrMapOvr>
  <p:transition advClick="0" advTm="10000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182</TotalTime>
  <Words>683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ЛОГОПЕДИЧЕСКАЯ РАБОТА С МЛАДШИМИ ШКОЛЬНИКАМИ виртуальная выставка</vt:lpstr>
      <vt:lpstr>Логопедическая работа в школе занимает важное место в процессе коррекции нарушений развития.  Наиболее распространенными речевыми расстройствами у учеников младших классов общеобразовательной и вспомогательной школ являются дефекты звукопроизношения и нарушения письменной речи.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РАБОТА С МЛАДШИМИ ШКОЛЬНИКАМИ</dc:title>
  <cp:lastModifiedBy>4l</cp:lastModifiedBy>
  <cp:revision>20</cp:revision>
  <dcterms:modified xsi:type="dcterms:W3CDTF">2021-11-12T11:02:46Z</dcterms:modified>
</cp:coreProperties>
</file>