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85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0" r:id="rId29"/>
    <p:sldId id="286" r:id="rId30"/>
    <p:sldId id="281" r:id="rId31"/>
    <p:sldId id="288" r:id="rId32"/>
    <p:sldId id="287" r:id="rId33"/>
    <p:sldId id="291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ib.yspu.org/opac/bk_cat_card.php?rec_id=1463279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lib.yspu.org/opac/bk_cat_card.php?rec_id=2256506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lib.yspu.org/opac/bk_cat_card.php?rec_id=1463209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to-web.yspu.org/rio/2012/2012-1-28.pdf" TargetMode="External"/><Relationship Id="rId2" Type="http://schemas.openxmlformats.org/officeDocument/2006/relationships/hyperlink" Target="http://lib.yspu.org/opac/bk_cat_card.php?rec_id=1463276&amp;cat_cd=YSPUBOOK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lib.yspu.org/opac/bk_cat_card.php?rec_id=1543371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lib.yspu.org/opac/bk_cat_card.php?rec_id=1463408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lib.yspu.org/opac/bk_cat_card.php?rec_id=1452754&amp;cat_cd=YSPUBOOK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lib.yspu.org/opac/bk_cat_card.php?rec_id=1462662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lib.yspu.org/opac/bk_cat_card.php?rec_id=1456710&amp;cat_cd=YSPUBOOKS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lib.yspu.org/opac/bk_cat_card.php?rec_id=1452756&amp;cat_cd=YSPUBOOKS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lib.yspu.org/opac/bk_cat_card.php?rec_id=2355761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ito-web.yspu.org/rio/2010/2010-1-46.pdf" TargetMode="External"/><Relationship Id="rId2" Type="http://schemas.openxmlformats.org/officeDocument/2006/relationships/hyperlink" Target="http://lib.yspu.org/opac/bk_cat_card.php?rec_id=1463276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lib.yspu.org/opac/bk_cat_card.php?rec_id=2300098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ito-web.yspu.org/rio/2015/2015-1-92.pdf" TargetMode="External"/><Relationship Id="rId2" Type="http://schemas.openxmlformats.org/officeDocument/2006/relationships/hyperlink" Target="http://lib.yspu.org/opac/bk_cat_card.php?rec_id=1463276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ib.yspu.org/opac/bk_cat_card.php?rec_id=1463276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lib.yspu.org/opac/bk_cat_card.php?rec_id=2085488&amp;cat_cd=YSPUBOOKS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ito-web.yspu.org/rio/2009/2009-1-60.pdf" TargetMode="External"/><Relationship Id="rId2" Type="http://schemas.openxmlformats.org/officeDocument/2006/relationships/hyperlink" Target="http://lib.yspu.org/opac/bk_cat_card.php?rec_id=1463276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ito-web.yspu.org/rio/2010/2010-1-46.pdf" TargetMode="External"/><Relationship Id="rId2" Type="http://schemas.openxmlformats.org/officeDocument/2006/relationships/hyperlink" Target="http://lib.yspu.org/opac/bk_cat_card.php?rec_id=1463276&amp;cat_cd=YSPUBOOK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ito-web.yspu.org/rio/2009/2009-1-60.pdf" TargetMode="External"/><Relationship Id="rId5" Type="http://schemas.openxmlformats.org/officeDocument/2006/relationships/hyperlink" Target="http://cito-web.yspu.org/rio/2015/2015-1-92.pdf" TargetMode="External"/><Relationship Id="rId4" Type="http://schemas.openxmlformats.org/officeDocument/2006/relationships/hyperlink" Target="http://cito-web.yspu.org/rio/2012/2012-1-2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b.yspu.org/opac/bk_cat_card.php?rec_id=1452755&amp;cat_cd=YSPUBOOK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ib.yspu.org/opac/bk_cat_card.php?rec_id=1465095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ib.yspu.org/opac/bk_cat_card.php?rec_id=1464939&amp;cat_cd=YSPU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744416" cy="18894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Подготовили: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ведущий библиотекарь </a:t>
            </a:r>
            <a:r>
              <a:rPr lang="ru-RU" dirty="0" err="1" smtClean="0">
                <a:solidFill>
                  <a:schemeClr val="bg1"/>
                </a:solidFill>
              </a:rPr>
              <a:t>Просучкова</a:t>
            </a:r>
            <a:r>
              <a:rPr lang="ru-RU" dirty="0" smtClean="0">
                <a:solidFill>
                  <a:schemeClr val="bg1"/>
                </a:solidFill>
              </a:rPr>
              <a:t> Е.Н.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библиотекарь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Кудряшова Е.В.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39472" cy="23621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Виртуальная выставка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«Подготовка научной работы»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98693"/>
            <a:ext cx="8229600" cy="147984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выпускной квалификационной работы бакалавра педагогического вуза : методическое пособие / [сост.: Л. А.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Щелкунова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М. В. Соколова, А. П. Чернявская; под ред. М. В. Новикова]. - Ярославль: Изд-во ЯГПУ, 2010. - 27,[1] с.: табл. 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http://lib.yspu.org/opac/bk_cat_card.php?rec_id=1463279&amp;cat_cd=YSPUBOOKS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подготовка вкр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90455"/>
            <a:ext cx="3508431" cy="4824536"/>
          </a:xfrm>
          <a:prstGeom prst="rect">
            <a:avLst/>
          </a:prstGeom>
        </p:spPr>
      </p:pic>
      <p:pic>
        <p:nvPicPr>
          <p:cNvPr id="4" name="Рисунок 3" descr="Содержание Подготовка ВК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916832"/>
            <a:ext cx="352110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46" y="454224"/>
            <a:ext cx="8892480" cy="153461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и написание выпускных квалификационных работ по направлению "Специальное (дефектологическое) образование"  / авторы-составители С. Н. Воронина, А. Э. Симановский, ЯГПУ им. К. Д. Ушинского. - Ярославль: Издательство ЯГПУ, 2017. - 63 с.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http://lib.yspu.org/opac/bk_cat_card.php?rec_id=2256506&amp;cat_cd=YSPUBOOKS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Воронина Подготовка вкр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88840"/>
            <a:ext cx="3405277" cy="4680520"/>
          </a:xfrm>
          <a:prstGeom prst="rect">
            <a:avLst/>
          </a:prstGeom>
        </p:spPr>
      </p:pic>
      <p:pic>
        <p:nvPicPr>
          <p:cNvPr id="4" name="Рисунок 3" descr="Содержание Воронина Подготовка вк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88840"/>
            <a:ext cx="3401541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07604"/>
            <a:ext cx="8229600" cy="103894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 и методика психолого-педагогического исследования : учебное пособие / [под ред. М. В. Новикова]. - Ярославль: Изд-во ЯГПУ, 2010. - 262 с. 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http://lib.yspu.org/opac/bk_cat_card.php?rec_id=1463209&amp;cat_cd=YSPUBOOKS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Методология и метод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3654485" cy="5013176"/>
          </a:xfrm>
          <a:prstGeom prst="rect">
            <a:avLst/>
          </a:prstGeom>
        </p:spPr>
      </p:pic>
      <p:pic>
        <p:nvPicPr>
          <p:cNvPr id="4" name="Рисунок 3" descr="Содержание Методология и методы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556792"/>
            <a:ext cx="367180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22758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 исследования в коррекционной педагогике и О-641 специальной психологии : методические рекомендации / сост. А. Э. Симановский, С. Н. Воронина. – Ярославль : ЯГПУ им. К. Д. Ушинского, 2012. - 58 с. - </a:t>
            </a: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http://cito-web.yspu.org/rio/2012/2012-1-28.pdf</a:t>
            </a: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(дата обращения: 24.03.20). – Текст: электронный.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Организация исследования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3548227" cy="4869160"/>
          </a:xfrm>
          <a:prstGeom prst="rect">
            <a:avLst/>
          </a:prstGeom>
        </p:spPr>
      </p:pic>
      <p:pic>
        <p:nvPicPr>
          <p:cNvPr id="4" name="Рисунок 3" descr="Содержание Организация исследования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628800"/>
            <a:ext cx="3528392" cy="48590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109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Сидоренко, Е. В. Методы математической обработки в психологии / Е. В. Сидоренко. - СПб.: Речь, 2010. - 350 с.: ил. </a:t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http://lib.yspu.org/opac/bk_cat_card.php?rec_id=1543371&amp;cat_cd=YSPUBOOKS</a:t>
            </a:r>
            <a:endParaRPr lang="ru-RU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Содержание Сидоренко Метод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479267"/>
            <a:ext cx="6264696" cy="4553266"/>
          </a:xfrm>
          <a:prstGeom prst="rect">
            <a:avLst/>
          </a:prstGeom>
        </p:spPr>
      </p:pic>
      <p:pic>
        <p:nvPicPr>
          <p:cNvPr id="3" name="Рисунок 2" descr="Сидоренко Методы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2672159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360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Чернявская, А. П. Методы формирования научно-исследовательских компетенций будущих педагогов : учебно-методическое пособие / А. П. Чернявская, Л. В.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Байбородова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И. Г. Харисова. - Ярославль: Изд-во ЯГПУ, 2010. - 115 с. 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http://lib.yspu.org/opac/bk_cat_card.php?rec_id=1463408&amp;cat_cd=YSPUBOOKS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Чернявская Методы формировани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16832"/>
            <a:ext cx="3312368" cy="4558741"/>
          </a:xfrm>
          <a:prstGeom prst="rect">
            <a:avLst/>
          </a:prstGeom>
        </p:spPr>
      </p:pic>
      <p:pic>
        <p:nvPicPr>
          <p:cNvPr id="4" name="Рисунок 3" descr="Содержание Чернявская Методы формирорвания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16832"/>
            <a:ext cx="3312367" cy="45580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0751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Магистерская работа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1216"/>
            <a:ext cx="8229600" cy="115557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Кузнецов, И. Н. Научное исследование : методика проведения и оформление / И. Н. Кузнецов. - М.: "Дашков и К", 2004. - 427,[5] с. </a:t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http://lib.yspu.org/opac/bk_cat_card.php?rec_id=1452754&amp;cat_cd=YSPUBOOKS</a:t>
            </a:r>
            <a:endParaRPr lang="ru-RU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Кузнецов Научное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556792"/>
            <a:ext cx="3617835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держание Кузнецов Научное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997048" cy="5501145"/>
          </a:xfrm>
          <a:prstGeom prst="rect">
            <a:avLst/>
          </a:prstGeom>
        </p:spPr>
      </p:pic>
      <p:pic>
        <p:nvPicPr>
          <p:cNvPr id="3" name="Рисунок 2" descr="Содержание Кузнецов Научное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16016" y="620688"/>
            <a:ext cx="40385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1608"/>
            <a:ext cx="8229600" cy="12192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Колесникова, Н. И. От конспекта к диссертации : учебное пособие по развитию навыков письменной речи / Н. И. Колесникова. - 5-е изд. - М.: Наука, 2009. - 287,[1] с.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b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http://lib.yspu.org/opac/bk_cat_card.php?rec_id=1462662&amp;cat_cd=YSPUBOOKS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Содержание Колесникова От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00808"/>
            <a:ext cx="6444208" cy="4680253"/>
          </a:xfrm>
          <a:prstGeom prst="rect">
            <a:avLst/>
          </a:prstGeom>
        </p:spPr>
      </p:pic>
      <p:pic>
        <p:nvPicPr>
          <p:cNvPr id="3" name="Рисунок 2" descr="Колесникова От конспект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8"/>
            <a:ext cx="277661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Курсовая работа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12549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Волков, Ю. Г. Диссертация: подготовка, защита, оформление : практическое пособие / Ю. Г. Волков; под ред. Н. И.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Загузова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- 3-е изд. - М.: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Гардарики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2005. - 185 с.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4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http://lib.yspu.org/opac/bk_cat_card.php?rec_id=1456668&amp;cat_cd=YSPUBOOKS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Содержание Волков Диссертация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6948264" cy="5047032"/>
          </a:xfrm>
          <a:prstGeom prst="rect">
            <a:avLst/>
          </a:prstGeom>
        </p:spPr>
      </p:pic>
      <p:pic>
        <p:nvPicPr>
          <p:cNvPr id="3" name="Рисунок 2" descr="Волков Диссертаци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636" y="3212976"/>
            <a:ext cx="2572113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10952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Райзберг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Б. А. Диссертация и ученая степень : пособие для соискателей / Б. А. </a:t>
            </a:r>
            <a:r>
              <a:rPr lang="ru-RU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Райзберг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- 6-е изд., доп. - М.: ИНФРА-М, 2006. - 430 с. </a:t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http://lib.yspu.org/opac/bk_cat_card.php?rec_id=1456710&amp;cat_cd=YSPUBOOKS</a:t>
            </a:r>
            <a:endParaRPr lang="ru-RU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Диссертация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556792"/>
            <a:ext cx="3612164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держание Диссертация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135121" cy="5688632"/>
          </a:xfrm>
          <a:prstGeom prst="rect">
            <a:avLst/>
          </a:prstGeom>
        </p:spPr>
      </p:pic>
      <p:pic>
        <p:nvPicPr>
          <p:cNvPr id="3" name="Рисунок 2" descr="Содержание Диссертация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64208" y="1400488"/>
            <a:ext cx="5699906" cy="41403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75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Новые правила защиты диссертаций и присвоения ученых званий . - М.: "Дашков и К", 2004. - 130,[2]с. </a:t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http://lib.yspu.org/opac/bk_cat_card.php?rec_id=1452756&amp;cat_cd=YSPUBOOKS</a:t>
            </a:r>
            <a:endParaRPr lang="ru-RU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Новые правил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556792"/>
            <a:ext cx="35628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держание Новые правила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159716" cy="5719960"/>
          </a:xfrm>
          <a:prstGeom prst="rect">
            <a:avLst/>
          </a:prstGeom>
        </p:spPr>
      </p:pic>
      <p:pic>
        <p:nvPicPr>
          <p:cNvPr id="3" name="Рисунок 2" descr="Содержание Новые правила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4139434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26593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Государственная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итоговая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аттестация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60042"/>
            <a:ext cx="9001000" cy="1983904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государственной итоговой аттестации по направлению подготовки 44.03.03 Специальное (дефектологическое) образование, профиль "Олигофренопедагогика" / авторы-составители Л. Ф. Тихомирова, Л. В. </a:t>
            </a:r>
            <a:r>
              <a:rPr lang="ru-RU" sz="15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Заверткина</a:t>
            </a:r>
            <a:r>
              <a:rPr lang="ru-RU" sz="15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М. А. Калугин, Н. М. </a:t>
            </a:r>
            <a:r>
              <a:rPr lang="ru-RU" sz="15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Бурыкина</a:t>
            </a:r>
            <a:r>
              <a:rPr lang="ru-RU" sz="15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А. В. Басов; ЯГПУ им. К. Д. Ушинского, кафедра олигофренопедагогики. - Ярославль: Издательство ЯГПУ, 2017. - 32 с. </a:t>
            </a:r>
            <a:br>
              <a:rPr lang="ru-RU" sz="15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5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5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5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5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http://lib.yspu.org/opac/bk_cat_card.php?rec_id=2355761&amp;cat_cd=YSPUBOOKS</a:t>
            </a:r>
            <a:endParaRPr lang="ru-RU" sz="15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ГИА олиго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492896"/>
            <a:ext cx="3090279" cy="4248473"/>
          </a:xfrm>
          <a:prstGeom prst="rect">
            <a:avLst/>
          </a:prstGeom>
        </p:spPr>
      </p:pic>
      <p:pic>
        <p:nvPicPr>
          <p:cNvPr id="4" name="Рисунок 3" descr="Содержание ГИА олиго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3" y="2443946"/>
            <a:ext cx="3096344" cy="42626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Итоговая государственная аттестация по олигофренопедагогике : учебно-методическое пособие / [сост. М. А. Калугин, Л. Ф. Тихомирова]. - Ярославль: Изд-во ЯГПУ, 2010. - 35 с. - </a:t>
            </a: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http://cito-web.yspu.org/rio/2010/2010-1-46.pdf</a:t>
            </a: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(дата обращения: 24.03.20). - Текст: электронный.</a:t>
            </a:r>
            <a:endParaRPr lang="ru-RU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Итоговая лого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28800"/>
            <a:ext cx="3538573" cy="486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9208"/>
            <a:ext cx="8229600" cy="173164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Государственная итоговая аттестация : методические рекомендации в помощь студентам, обучающимся по направлению подготовки 44.03.03 Специальное (дефектологическое) образование. Профиль "Логопедия" / сост. Н. В.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Новоторцева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ЯГПУ им. К. Д. Ушинского. - Ярославль: РИО ЯГПУ, 2017. - 74 с. 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http://lib.yspu.org/opac/bk_cat_card.php?rec_id=2300098&amp;cat_cd=YSPUBOOKS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ГИА лого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3363298" cy="4614573"/>
          </a:xfrm>
          <a:prstGeom prst="rect">
            <a:avLst/>
          </a:prstGeom>
        </p:spPr>
      </p:pic>
      <p:pic>
        <p:nvPicPr>
          <p:cNvPr id="5" name="Рисунок 4" descr="Содержание ГИА лого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60848"/>
            <a:ext cx="3354692" cy="460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итоговой государственной аттестации по направлению подготовки 44.03.03 "Специальное дефектологическое образование" профиль "Логопедия ": методические рекомендации / сост. Н. В. </a:t>
            </a:r>
            <a:r>
              <a:rPr lang="ru-RU" sz="1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Новоторцева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Ярославль: РИО ЯГПУ, 2015. - 67 с. - </a:t>
            </a:r>
            <a:r>
              <a:rPr lang="en-US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http://cito-web.yspu.org/rio/2015/2015-1-92.pdf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(дата обращения: 24.03.20). - Текст: электронный.</a:t>
            </a:r>
            <a:endParaRPr lang="ru-RU" sz="1800" dirty="0"/>
          </a:p>
        </p:txBody>
      </p:sp>
      <p:pic>
        <p:nvPicPr>
          <p:cNvPr id="3" name="Рисунок 2" descr="Программа итог лого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60848"/>
            <a:ext cx="3288903" cy="451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5864"/>
            <a:ext cx="8229600" cy="1844824"/>
          </a:xfrm>
        </p:spPr>
        <p:txBody>
          <a:bodyPr>
            <a:noAutofit/>
          </a:bodyPr>
          <a:lstStyle/>
          <a:p>
            <a:pPr lvl="0"/>
            <a:r>
              <a:rPr lang="ru-RU" sz="175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Выполнение курсовой работы студентами </a:t>
            </a:r>
            <a:r>
              <a:rPr lang="ru-RU" sz="175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бакалавриата</a:t>
            </a:r>
            <a:r>
              <a:rPr lang="ru-RU" sz="175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методическое пособие / сост.: А. В. Золотарева, Е. В. Лебедев, Д. Н. Журавлев; под ред. М. В. Новикова. - Ярославль: Изд-во ЯГПУ, 2010. - 23,[1] с.: табл. </a:t>
            </a:r>
            <a:br>
              <a:rPr lang="ru-RU" sz="175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75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Электронный каталог библиотеки ЯГПУ: </a:t>
            </a:r>
            <a:r>
              <a:rPr lang="en-US" sz="1750" dirty="0" smtClean="0">
                <a:solidFill>
                  <a:schemeClr val="bg1"/>
                </a:solidFill>
                <a:latin typeface="Arial" pitchFamily="34" charset="0"/>
                <a:hlinkClick r:id="rId2"/>
              </a:rPr>
              <a:t>http://lib.yspu.org/opac/bk_cat_card.php?rec_id=1463276&amp;cat_cd=YSPUBOOKS</a:t>
            </a:r>
            <a:r>
              <a:rPr lang="ru-RU" sz="175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175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ыполнение кр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3348874" cy="4608512"/>
          </a:xfrm>
          <a:prstGeom prst="rect">
            <a:avLst/>
          </a:prstGeom>
        </p:spPr>
      </p:pic>
      <p:pic>
        <p:nvPicPr>
          <p:cNvPr id="4" name="Рисунок 3" descr="Содержание Выполнение к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039480"/>
            <a:ext cx="335053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608"/>
            <a:ext cx="8964488" cy="163224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итоговой государственной аттестации по направлению подготовки 050700 "Специальное (дефектологическое) образование" профиль "Дошкольная дефектология" : методические рекомендации / сост. А. Э. Симановский, С. Н. Воронина, Л. А.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Вачеян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Е. В.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Чебушева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Ярославль: РИО ЯГПУ, 2015. - 35 с. 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http://lib.yspu.org/opac/bk_cat_card.php?rec_id=2085488&amp;cat_cd=YSPUBOOKS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ГИА дд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132856"/>
            <a:ext cx="3240360" cy="445713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держание ГИА дд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4104456" cy="5640844"/>
          </a:xfrm>
          <a:prstGeom prst="rect">
            <a:avLst/>
          </a:prstGeom>
        </p:spPr>
      </p:pic>
      <p:pic>
        <p:nvPicPr>
          <p:cNvPr id="3" name="Рисунок 2" descr="Содержание ГИА дд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71063" y="1465641"/>
            <a:ext cx="5676484" cy="41305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43522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комплексного государственного экзамена по специальности 050717 "Специальная дошкольная педагогика и психология"  / сост.: В. А. Жарова, Л. А. Пастухова, А. Э. Симановский; под ред. А. Э. Симановского. - Ярославль: Изд-во ЯГПУ, 2009. - 40 с.  - </a:t>
            </a:r>
            <a:r>
              <a:rPr lang="en-US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http://cito-web.yspu.org/rio/2009/2009-1-60.pdf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(дата обращения: 24.03.20). – Текст: электронный.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Программа комплексного дд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44824"/>
            <a:ext cx="3447744" cy="474417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33074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Оформление библиографического списка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по ГОСТ  Р7.0.100–2018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48072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ClrTx/>
              <a:buAutoNum type="arabicPeriod"/>
            </a:pPr>
            <a:endParaRPr lang="ru-RU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Волков, Ю. Г. Диссертация: подготовка, защита, оформление : практическое пособие / Ю. Г. Волков; под ред. Н. И.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Загузова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- 3-е изд. - М.: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Гардарики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2005. - 185 с. 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Выполнение курсовой работы студентами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бакалавриата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методическое пособие / сост.: А. В. Золотарева, Е. В. Лебедев, Д. Н. Журавлев; под ред. М. В. Новикова. - Ярославль: Изд-во ЯГПУ, 2010. - 23,[1] с.: табл.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Государственная итоговая аттестация : методические рекомендации в помощь студентам, обучающимся по направлению подготовки 44.03.03 Специальное (дефектологическое) образование. Профиль "Логопедия" / сост. Н. В.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Новоторцева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ЯГПУ им. К. Д. Ушинского. - Ярославль: РИО ЯГПУ, 2017. - 74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Колесникова, Н. И. От конспекта к диссертации : учебное пособие по развитию навыков письменной речи / Н. И. Колесникова. - 5-е изд. - М.: Наука, 2009. - 287,[1]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оценки курсовых и дипломных работ по специальной педагогике : методическое пособие / авт. сост. Л. А.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Гладун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др. - [Изд. 3-е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испр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.]. - Иркутск: Изд-во Иркутского государственного педагогического ун-та, 2008. - 52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Кузнецов, И. Н. Научное исследование : методика проведения и оформление / И. Н. Кузнецов. - М.: "Дашков и К", 2004. - 427,[5]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Кузнецов, И. Н. Рефераты, курсовые и дипломные работы : методика подготовки и оформления : учебно-методическое пособие / И. Н. Кузнецов. - 2-е изд. - М.: "Дашков и К", 2004. - 350,[2]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Методология и методика психолого-педагогического исследования : учебное пособие / [под ред. М. В. Новикова]. - Ярославль: Изд-во ЯГПУ, 2010. - 262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Новые правила защиты диссертаций и присвоения ученых званий . - М.: "Дашков и К", 2004. - 130,[2]с.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выпускной квалификационной работы бакалавра педагогического вуза : методическое пособие / [сост.: Л. А.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Щелкунова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М. В. Соколова, А. П. Чернявская; под ред. М. В. Новикова]. - Ярославль: Изд-во ЯГПУ, 2010. - 27,[1] с.: табл.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и написание выпускных квалификационных работ по направлению "Специальное (дефектологическое) образование"  / авторы-составители С. Н. Воронина, А. Э. Симановский, ЯГПУ им. К. Д. Ушинского. - Ярославль: Издательство ЯГПУ, 2017. - 63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государственной итоговой аттестации по направлению подготовки 44.03.03 Специальное (дефектологическое) образование, профиль "Олигофренопедагогика" / авторы-составители Л. Ф. Тихомирова, Л. В.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Заверткина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М. А. Калугин, Н. М.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Бурыкина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А. В. Басов; ЯГПУ им. К. Д. Ушинского, кафедра олигофренопедагогики. - Ярославль: Издательство ЯГПУ, 2017. - 32 с.</a:t>
            </a:r>
          </a:p>
          <a:p>
            <a:pPr marL="342900" indent="-342900">
              <a:spcBef>
                <a:spcPts val="0"/>
              </a:spcBef>
              <a:buClrTx/>
              <a:buAutoNum type="arabicPeriod"/>
            </a:pP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итоговой государственной аттестации по направлению подготовки 050700 "Специальное (дефектологическое) образование" профиль "Дошкольная дефектология" : методические рекомендации / сост. А. Э. Симановский, С. Н. Воронина, Л. А.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Вачеян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Е. В. </a:t>
            </a:r>
            <a:r>
              <a:rPr lang="ru-RU" sz="43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Чебушева</a:t>
            </a:r>
            <a:r>
              <a:rPr lang="ru-RU" sz="43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Ярославль: РИО ЯГПУ, 2015. - 35 с. </a:t>
            </a:r>
          </a:p>
          <a:p>
            <a:pPr marL="342900" indent="-342900">
              <a:buClrTx/>
              <a:buNone/>
            </a:pPr>
            <a:endParaRPr lang="ru-RU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ClrTx/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9087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Библиографический список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Tx/>
              <a:buFont typeface="+mj-lt"/>
              <a:buAutoNum type="arabicPeriod" startAt="14"/>
            </a:pPr>
            <a:r>
              <a:rPr lang="ru-RU" sz="11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Райзберг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Б. А. Диссертация и ученая степень : пособие для соискателей / Б. А. </a:t>
            </a:r>
            <a:r>
              <a:rPr lang="ru-RU" sz="11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Райзберг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- 6-е изд., доп. - М.: ИНФРА-М, 2006. - 430 с.</a:t>
            </a:r>
          </a:p>
          <a:p>
            <a:pPr marL="342900" indent="-342900">
              <a:spcBef>
                <a:spcPts val="0"/>
              </a:spcBef>
              <a:buClrTx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Сидоренко, Е. В. Методы математической обработки в психологии / Е. В. Сидоренко. - СПб.: Речь, 2010. - 350 с.: ил.</a:t>
            </a:r>
          </a:p>
          <a:p>
            <a:pPr marL="342900" indent="-342900">
              <a:spcBef>
                <a:spcPts val="0"/>
              </a:spcBef>
              <a:buClrTx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Тихомирова, Л. Ф. Использование методов математической статистики в педагогическом исследовании : методическое пособие / Л. Ф. Тихомирова. - Ярославль: Изд-во ЯГПУ, 2011. - 47 с.</a:t>
            </a:r>
          </a:p>
          <a:p>
            <a:pPr marL="342900" lvl="0" indent="-342900">
              <a:spcBef>
                <a:spcPts val="0"/>
              </a:spcBef>
              <a:buClrTx/>
              <a:buFont typeface="Wingdings 2"/>
              <a:buAutoNum type="arabicPeriod" startAt="14"/>
            </a:pPr>
            <a:r>
              <a:rPr lang="ru-RU" sz="1100" dirty="0">
                <a:solidFill>
                  <a:schemeClr val="bg1"/>
                </a:solidFill>
                <a:ea typeface="Arial Unicode MS"/>
              </a:rPr>
              <a:t>Тихомирова, Л. Ф. Статистические методы обработки результатов психолого-педагогического исследования : учебно-методическое пособие / Л. Ф. Тихомирова. - Ярославль: Изд-во ЯГПУ, 2019. - 60 с.</a:t>
            </a:r>
          </a:p>
          <a:p>
            <a:pPr marL="342900" lvl="0" indent="-342900">
              <a:spcBef>
                <a:spcPts val="0"/>
              </a:spcBef>
              <a:buClrTx/>
              <a:buFont typeface="Wingdings 2"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Чернявская, А. П. Методы формирования научно-исследовательских компетенций будущих педагогов : учебно-методическое пособие / А. П. Чернявская, Л. В. </a:t>
            </a:r>
            <a:r>
              <a:rPr lang="ru-RU" sz="11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Байбородова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И. Г. Харисова. - Ярославль: Изд-во ЯГПУ, 2010. - 115 с.</a:t>
            </a:r>
          </a:p>
          <a:p>
            <a:pPr marL="342900" lvl="0" indent="-342900">
              <a:spcBef>
                <a:spcPts val="0"/>
              </a:spcBef>
              <a:buClrTx/>
              <a:buFont typeface="Wingdings 2"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Итоговая государственная аттестация по олигофренопедагогике : учебно-методическое пособие / [сост. М. А. Калугин, Л. Ф. Тихомирова]. - Ярославль: Изд-во ЯГПУ, 2010. - 35 с. -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http://cito-web.yspu.org/rio/2010/2010-1-46.pdf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(дата обращения: 24.03.20). - Текст: электронный.</a:t>
            </a:r>
            <a:endParaRPr lang="ru-RU" sz="11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spcBef>
                <a:spcPts val="0"/>
              </a:spcBef>
              <a:buClrTx/>
              <a:buFont typeface="Wingdings 2"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 исследования в коррекционной педагогике и О-641 специальной психологии : методические рекомендации / сост. А. Э. Симановский, С. Н. Воронина. – Ярославль : ЯГПУ им. К. Д. Ушинского, 2012. - 58 с. -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4"/>
              </a:rPr>
              <a:t>http://cito-web.yspu.org/rio/2012/2012-1-28.pdf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(дата обращения: 24.03.20). – Текст: электронный.</a:t>
            </a:r>
            <a:endParaRPr lang="ru-RU" sz="11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ts val="0"/>
              </a:spcBef>
              <a:buClrTx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итоговой государственной аттестации по направлению подготовки 44.03.03 "Специальное дефектологическое образование" профиль "Логопедия ": методические рекомендации / сост. Н. В. </a:t>
            </a:r>
            <a:r>
              <a:rPr lang="ru-RU" sz="11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Новоторцева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- Ярославль: РИО ЯГПУ, 2015. - 67 с. -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smtClean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5"/>
              </a:rPr>
              <a:t>http://cito-web.yspu.org/rio/2015/2015-1-92.pdf</a:t>
            </a:r>
            <a:r>
              <a:rPr lang="ru-RU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(дата обращения: 24.03.20). - Текст: электронный.</a:t>
            </a:r>
          </a:p>
          <a:p>
            <a:pPr marL="342900" indent="-342900">
              <a:spcBef>
                <a:spcPts val="0"/>
              </a:spcBef>
              <a:buClrTx/>
              <a:buAutoNum type="arabicPeriod" startAt="14"/>
            </a:pP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комплексного государственного экзамена по специальности 050717 "Специальная дошкольная педагогика и психология"  / сост.: В. А. Жарова, Л. А. Пастухова, А. Э. Симановский; под ред. А. Э. Симановского. - Ярославль: Изд-во ЯГПУ, 2009. - 40 с.  -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URL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: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  <a:hlinkClick r:id="rId6"/>
              </a:rPr>
              <a:t>http://cito-web.yspu.org/rio/2009/2009-1-60.pdf </a:t>
            </a:r>
            <a:r>
              <a:rPr lang="ru-RU" sz="1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(дата обращения: 24.03.20). – Текст: электронный.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Кузнецов, И. Н. Рефераты, курсовые и дипломные работы : методика подготовки и оформления : учебно-методическое пособие / И. Н. Кузнецов. - 2-е изд. - М.: "Дашков и К", 2004. - 350,[2] с. 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http://lib.yspu.org/opac/bk_cat_card.php?rec_id=1452755&amp;cat_cd=YSPUBOOKS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Кузнецов Реферат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88840"/>
            <a:ext cx="335509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держание Кузнецов Рефераты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2880320" cy="3948953"/>
          </a:xfrm>
          <a:prstGeom prst="rect">
            <a:avLst/>
          </a:prstGeom>
        </p:spPr>
      </p:pic>
      <p:pic>
        <p:nvPicPr>
          <p:cNvPr id="3" name="Рисунок 2" descr="Содержание Кузнецов Рефераты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32656"/>
            <a:ext cx="5346595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653136"/>
            <a:ext cx="4680520" cy="1107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9824"/>
            <a:ext cx="8229600" cy="14490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Тихомирова, Л. Ф. Использование методов математической статистики в педагогическом исследовании : методическое пособие / Л. Ф. Тихомирова. - Ярославль: Изд-во ЯГПУ, 2011. - 47 с.</a:t>
            </a: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br>
              <a:rPr lang="ru-RU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http://lib.yspu.org/opac/bk_cat_card.php?rec_id=1465095&amp;cat_cd=YSPUBOOKS</a:t>
            </a:r>
            <a:endParaRPr lang="ru-RU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Тихомирова Использование методов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3385354" cy="4653136"/>
          </a:xfrm>
          <a:prstGeom prst="rect">
            <a:avLst/>
          </a:prstGeom>
        </p:spPr>
      </p:pic>
      <p:pic>
        <p:nvPicPr>
          <p:cNvPr id="4" name="Рисунок 3" descr="Содержание Тихомирова Использование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33464"/>
            <a:ext cx="3350151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хомирова Статистические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3301473" cy="4536504"/>
          </a:xfrm>
          <a:prstGeom prst="rect">
            <a:avLst/>
          </a:prstGeom>
        </p:spPr>
      </p:pic>
      <p:pic>
        <p:nvPicPr>
          <p:cNvPr id="3" name="Рисунок 2" descr="Содержание Тихомирова Статистические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425" y="1700808"/>
            <a:ext cx="3313727" cy="45365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Тихомирова, Л. Ф. Статистические методы обработки результатов психолого-педагогического исследования : учебно-методическое пособие / Л. Ф. Тихомирова. - Ярославль: Изд-во ЯГПУ, 2019. - 60 с.</a:t>
            </a:r>
            <a:endParaRPr kumimoji="0" lang="ru-RU" sz="1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67816"/>
            <a:ext cx="8229600" cy="144901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Критерии оценки курсовых и дипломных работ по специальной педагогике : методическое пособие / авт. сост. Л. А.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Гладун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др. - [Изд. 3-е </a:t>
            </a:r>
            <a:r>
              <a:rPr lang="ru-RU" sz="1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испр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.]. - Иркутск: Изд-во Иркутского государственного педагогического ун-та, 2008. - 52 с. </a:t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Электронный каталог библиотеки ЯГПУ: </a:t>
            </a:r>
            <a: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http://lib.yspu.org/opac/bk_cat_card.php?rec_id=1464939&amp;cat_cd=YSPUBOOKS</a:t>
            </a:r>
            <a:endParaRPr lang="ru-RU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Критерии оценки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16832"/>
            <a:ext cx="3384376" cy="4783961"/>
          </a:xfrm>
          <a:prstGeom prst="rect">
            <a:avLst/>
          </a:prstGeom>
        </p:spPr>
      </p:pic>
      <p:pic>
        <p:nvPicPr>
          <p:cNvPr id="4" name="Рисунок 3" descr="Содержание Критерии оценки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52440"/>
            <a:ext cx="3513717" cy="4824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58735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Выпускная квалификационная работа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2146</Words>
  <Application>Microsoft Office PowerPoint</Application>
  <PresentationFormat>Экран (4:3)</PresentationFormat>
  <Paragraphs>56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Arial Rounded MT Bold</vt:lpstr>
      <vt:lpstr>Arial Unicode MS</vt:lpstr>
      <vt:lpstr>Constantia</vt:lpstr>
      <vt:lpstr>Wingdings 2</vt:lpstr>
      <vt:lpstr>Бумажная</vt:lpstr>
      <vt:lpstr>Виртуальная выставка «Подготовка научной работы»</vt:lpstr>
      <vt:lpstr>Курсовая работа</vt:lpstr>
      <vt:lpstr>Выполнение курсовой работы студентами бакалавриата : методическое пособие / сост.: А. В. Золотарева, Е. В. Лебедев, Д. Н. Журавлев; под ред. М. В. Новикова. - Ярославль: Изд-во ЯГПУ, 2010. - 23,[1] с.: табл.  Электронный каталог библиотеки ЯГПУ: http://lib.yspu.org/opac/bk_cat_card.php?rec_id=1463276&amp;cat_cd=YSPUBOOKS </vt:lpstr>
      <vt:lpstr>Кузнецов, И. Н. Рефераты, курсовые и дипломные работы : методика подготовки и оформления : учебно-методическое пособие / И. Н. Кузнецов. - 2-е изд. - М.: "Дашков и К", 2004. - 350,[2] с.   Электронный каталог библиотеки ЯГПУ:  http://lib.yspu.org/opac/bk_cat_card.php?rec_id=1452755&amp;cat_cd=YSPUBOOKS</vt:lpstr>
      <vt:lpstr>Презентация PowerPoint</vt:lpstr>
      <vt:lpstr>Тихомирова, Л. Ф. Использование методов математической статистики в педагогическом исследовании : методическое пособие / Л. Ф. Тихомирова. - Ярославль: Изд-во ЯГПУ, 2011. - 47 с.   Электронный каталог библиотеки ЯГПУ:  http://lib.yspu.org/opac/bk_cat_card.php?rec_id=1465095&amp;cat_cd=YSPUBOOKS</vt:lpstr>
      <vt:lpstr>Презентация PowerPoint</vt:lpstr>
      <vt:lpstr>Критерии оценки курсовых и дипломных работ по специальной педагогике : методическое пособие / авт. сост. Л. А. Гладун и др. - [Изд. 3-е испр.]. - Иркутск: Изд-во Иркутского государственного педагогического ун-та, 2008. - 52 с.   Электронный каталог библиотеки ЯГПУ:  http://lib.yspu.org/opac/bk_cat_card.php?rec_id=1464939&amp;cat_cd=YSPUBOOKS</vt:lpstr>
      <vt:lpstr>Выпускная квалификационная работа</vt:lpstr>
      <vt:lpstr>Подготовка выпускной квалификационной работы бакалавра педагогического вуза : методическое пособие / [сост.: Л. А. Щелкунова, М. В. Соколова, А. П. Чернявская; под ред. М. В. Новикова]. - Ярославль: Изд-во ЯГПУ, 2010. - 27,[1] с.: табл.   Электронный каталог библиотеки ЯГПУ:  http://lib.yspu.org/opac/bk_cat_card.php?rec_id=1463279&amp;cat_cd=YSPUBOOKS</vt:lpstr>
      <vt:lpstr>Подготовка и написание выпускных квалификационных работ по направлению "Специальное (дефектологическое) образование"  / авторы-составители С. Н. Воронина, А. Э. Симановский, ЯГПУ им. К. Д. Ушинского. - Ярославль: Издательство ЯГПУ, 2017. - 63 с.  Электронный каталог библиотеки ЯГПУ:  http://lib.yspu.org/opac/bk_cat_card.php?rec_id=2256506&amp;cat_cd=YSPUBOOKS</vt:lpstr>
      <vt:lpstr>Методология и методика психолого-педагогического исследования : учебное пособие / [под ред. М. В. Новикова]. - Ярославль: Изд-во ЯГПУ, 2010. - 262 с.   Электронный каталог библиотеки ЯГПУ:  http://lib.yspu.org/opac/bk_cat_card.php?rec_id=1463209&amp;cat_cd=YSPUBOOKS</vt:lpstr>
      <vt:lpstr>Организация исследования в коррекционной педагогике и О-641 специальной психологии : методические рекомендации / сост. А. Э. Симановский, С. Н. Воронина. – Ярославль : ЯГПУ им. К. Д. Ушинского, 2012. - 58 с. - URL: http://cito-web.yspu.org/rio/2012/2012-1-28.pdf (дата обращения: 24.03.20). – Текст: электронный.</vt:lpstr>
      <vt:lpstr>Сидоренко, Е. В. Методы математической обработки в психологии / Е. В. Сидоренко. - СПб.: Речь, 2010. - 350 с.: ил.   Электронный каталог библиотеки ЯГПУ:  http://lib.yspu.org/opac/bk_cat_card.php?rec_id=1543371&amp;cat_cd=YSPUBOOKS</vt:lpstr>
      <vt:lpstr>Чернявская, А. П. Методы формирования научно-исследовательских компетенций будущих педагогов : учебно-методическое пособие / А. П. Чернявская, Л. В. Байбородова, И. Г. Харисова. - Ярославль: Изд-во ЯГПУ, 2010. - 115 с.   Электронный каталог библиотеки ЯГПУ:  http://lib.yspu.org/opac/bk_cat_card.php?rec_id=1463408&amp;cat_cd=YSPUBOOKS</vt:lpstr>
      <vt:lpstr>Магистерская работа</vt:lpstr>
      <vt:lpstr>Кузнецов, И. Н. Научное исследование : методика проведения и оформление / И. Н. Кузнецов. - М.: "Дашков и К", 2004. - 427,[5] с.   Электронный каталог библиотеки ЯГПУ:  http://lib.yspu.org/opac/bk_cat_card.php?rec_id=1452754&amp;cat_cd=YSPUBOOKS</vt:lpstr>
      <vt:lpstr>Презентация PowerPoint</vt:lpstr>
      <vt:lpstr>Колесникова, Н. И. От конспекта к диссертации : учебное пособие по развитию навыков письменной речи / Н. И. Колесникова. - 5-е изд. - М.: Наука, 2009. - 287,[1] с.  Электронный каталог библиотеки ЯГПУ:   http://lib.yspu.org/opac/bk_cat_card.php?rec_id=1462662&amp;cat_cd=YSPUBOOKS</vt:lpstr>
      <vt:lpstr>Волков, Ю. Г. Диссертация: подготовка, защита, оформление : практическое пособие / Ю. Г. Волков; под ред. Н. И. Загузова. - 3-е изд. - М.: Гардарики, 2005. - 185 с.  Электронный каталог библиотеки ЯГПУ:   http://lib.yspu.org/opac/bk_cat_card.php?rec_id=1456668&amp;cat_cd=YSPUBOOKS </vt:lpstr>
      <vt:lpstr>Райзберг, Б. А. Диссертация и ученая степень : пособие для соискателей / Б. А. Райзберг. - 6-е изд., доп. - М.: ИНФРА-М, 2006. - 430 с.   Электронный каталог библиотеки ЯГПУ:  http://lib.yspu.org/opac/bk_cat_card.php?rec_id=1456710&amp;cat_cd=YSPUBOOKS</vt:lpstr>
      <vt:lpstr>Презентация PowerPoint</vt:lpstr>
      <vt:lpstr>Новые правила защиты диссертаций и присвоения ученых званий . - М.: "Дашков и К", 2004. - 130,[2]с.   Электронный каталог библиотеки ЯГПУ:  http://lib.yspu.org/opac/bk_cat_card.php?rec_id=1452756&amp;cat_cd=YSPUBOOKS</vt:lpstr>
      <vt:lpstr>Презентация PowerPoint</vt:lpstr>
      <vt:lpstr>Государственная  итоговая  аттестация</vt:lpstr>
      <vt:lpstr>Программа государственной итоговой аттестации по направлению подготовки 44.03.03 Специальное (дефектологическое) образование, профиль "Олигофренопедагогика" / авторы-составители Л. Ф. Тихомирова, Л. В. Заверткина, М. А. Калугин, Н. М. Бурыкина, А. В. Басов; ЯГПУ им. К. Д. Ушинского, кафедра олигофренопедагогики. - Ярославль: Издательство ЯГПУ, 2017. - 32 с.   Электронный каталог библиотеки ЯГПУ:  http://lib.yspu.org/opac/bk_cat_card.php?rec_id=2355761&amp;cat_cd=YSPUBOOKS</vt:lpstr>
      <vt:lpstr>Итоговая государственная аттестация по олигофренопедагогике : учебно-методическое пособие / [сост. М. А. Калугин, Л. Ф. Тихомирова]. - Ярославль: Изд-во ЯГПУ, 2010. - 35 с. - URL: http://cito-web.yspu.org/rio/2010/2010-1-46.pdf (дата обращения: 24.03.20). - Текст: электронный.</vt:lpstr>
      <vt:lpstr>Государственная итоговая аттестация : методические рекомендации в помощь студентам, обучающимся по направлению подготовки 44.03.03 Специальное (дефектологическое) образование. Профиль "Логопедия" / сост. Н. В. Новоторцева, ЯГПУ им. К. Д. Ушинского. - Ярославль: РИО ЯГПУ, 2017. - 74 с.   Электронный каталог библиотеки ЯГПУ:  http://lib.yspu.org/opac/bk_cat_card.php?rec_id=2300098&amp;cat_cd=YSPUBOOKS</vt:lpstr>
      <vt:lpstr>Программа итоговой государственной аттестации по направлению подготовки 44.03.03 "Специальное дефектологическое образование" профиль "Логопедия ": методические рекомендации / сост. Н. В. Новоторцева. - Ярославль: РИО ЯГПУ, 2015. - 67 с. - URL: http://cito-web.yspu.org/rio/2015/2015-1-92.pdf (дата обращения: 24.03.20). - Текст: электронный.</vt:lpstr>
      <vt:lpstr>Программа итоговой государственной аттестации по направлению подготовки 050700 "Специальное (дефектологическое) образование" профиль "Дошкольная дефектология" : методические рекомендации / сост. А. Э. Симановский, С. Н. Воронина, Л. А. Вачеян, Е. В. Чебушева. - Ярославль: РИО ЯГПУ, 2015. - 35 с.   Электронный каталог библиотеки ЯГПУ:  http://lib.yspu.org/opac/bk_cat_card.php?rec_id=2085488&amp;cat_cd=YSPUBOOKS</vt:lpstr>
      <vt:lpstr>Презентация PowerPoint</vt:lpstr>
      <vt:lpstr>Программа комплексного государственного экзамена по специальности 050717 "Специальная дошкольная педагогика и психология"  / сост.: В. А. Жарова, Л. А. Пастухова, А. Э. Симановский; под ред. А. Э. Симановского. - Ярославль: Изд-во ЯГПУ, 2009. - 40 с.  - URL: http://cito-web.yspu.org/rio/2009/2009-1-60.pdf  (дата обращения: 24.03.20). – Текст: электронный.</vt:lpstr>
      <vt:lpstr>Оформление библиографического списка  по ГОСТ  Р7.0.100–2018</vt:lpstr>
      <vt:lpstr>Библиографический список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научной работы</dc:title>
  <dc:creator>Александра В. Разина</dc:creator>
  <cp:lastModifiedBy>Александра В. Разина</cp:lastModifiedBy>
  <cp:revision>30</cp:revision>
  <dcterms:modified xsi:type="dcterms:W3CDTF">2020-03-26T10:44:31Z</dcterms:modified>
</cp:coreProperties>
</file>